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850"/>
            <a:ext cx="2069596" cy="9936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8" y="61674"/>
            <a:ext cx="3653285" cy="96583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-1"/>
            <a:ext cx="2555776" cy="122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850"/>
            <a:ext cx="2069596" cy="99365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18" y="4343776"/>
            <a:ext cx="2291431" cy="605797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-1"/>
            <a:ext cx="2555776" cy="122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04383" y="1203598"/>
            <a:ext cx="7772400" cy="1102519"/>
          </a:xfrm>
        </p:spPr>
        <p:txBody>
          <a:bodyPr>
            <a:norm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67744" y="3291830"/>
            <a:ext cx="6400800" cy="9361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pt-BR" sz="2900" dirty="0" smtClean="0"/>
              <a:t>Fulano(a) </a:t>
            </a:r>
            <a:r>
              <a:rPr lang="pt-BR" sz="2900" dirty="0"/>
              <a:t>da Silva </a:t>
            </a:r>
            <a:r>
              <a:rPr lang="pt-BR" sz="2900" dirty="0" smtClean="0"/>
              <a:t>– Graduando(a) </a:t>
            </a:r>
            <a:r>
              <a:rPr lang="pt-BR" sz="2900" dirty="0"/>
              <a:t>do Curso de XXXXX da Universidade Federal - UF</a:t>
            </a:r>
          </a:p>
          <a:p>
            <a:pPr algn="l"/>
            <a:r>
              <a:rPr lang="pt-BR" sz="2900" dirty="0" smtClean="0"/>
              <a:t>Sicrano(a) </a:t>
            </a:r>
            <a:r>
              <a:rPr lang="pt-BR" sz="2900" dirty="0"/>
              <a:t>dos Santos </a:t>
            </a:r>
            <a:r>
              <a:rPr lang="pt-BR" sz="2900" dirty="0" smtClean="0"/>
              <a:t>– Mestrando(a) </a:t>
            </a:r>
            <a:r>
              <a:rPr lang="pt-BR" sz="2900" dirty="0"/>
              <a:t>do Curso de XXXXX da Universidade Estadual - UE</a:t>
            </a:r>
          </a:p>
          <a:p>
            <a:pPr algn="l"/>
            <a:r>
              <a:rPr lang="pt-BR" sz="2900" dirty="0" smtClean="0"/>
              <a:t>Beltrano(a) </a:t>
            </a:r>
            <a:r>
              <a:rPr lang="pt-BR" sz="2900" dirty="0"/>
              <a:t>de </a:t>
            </a:r>
            <a:r>
              <a:rPr lang="pt-BR" sz="2900" dirty="0" err="1"/>
              <a:t>Araujo</a:t>
            </a:r>
            <a:r>
              <a:rPr lang="pt-BR" sz="2900" dirty="0"/>
              <a:t> </a:t>
            </a:r>
            <a:r>
              <a:rPr lang="pt-BR" sz="2900" dirty="0" smtClean="0"/>
              <a:t>– Orientador(a) </a:t>
            </a:r>
            <a:r>
              <a:rPr lang="pt-BR" sz="2900" dirty="0"/>
              <a:t>- titulação, Faculdade Ciências - UF</a:t>
            </a:r>
          </a:p>
          <a:p>
            <a:pPr algn="l"/>
            <a:r>
              <a:rPr lang="pt-BR" sz="2900" b="1" dirty="0"/>
              <a:t>Contatos:</a:t>
            </a:r>
            <a:r>
              <a:rPr lang="pt-BR" sz="2900" dirty="0"/>
              <a:t> </a:t>
            </a:r>
            <a:r>
              <a:rPr lang="pt-BR" sz="2900" u="sng" dirty="0">
                <a:hlinkClick r:id="rId2"/>
              </a:rPr>
              <a:t>fulano@gmail.com</a:t>
            </a:r>
            <a:r>
              <a:rPr lang="pt-BR" sz="2900" dirty="0"/>
              <a:t>; </a:t>
            </a:r>
            <a:r>
              <a:rPr lang="pt-BR" sz="2900" u="sng" dirty="0">
                <a:hlinkClick r:id="rId3"/>
              </a:rPr>
              <a:t>sicrano@outlook.com.br</a:t>
            </a:r>
            <a:r>
              <a:rPr lang="pt-BR" sz="2900" dirty="0"/>
              <a:t>; </a:t>
            </a:r>
            <a:r>
              <a:rPr lang="pt-BR" sz="2900" u="sng" dirty="0">
                <a:hlinkClick r:id="rId4"/>
              </a:rPr>
              <a:t>beltrano@hotmail.com</a:t>
            </a:r>
            <a:endParaRPr lang="pt-BR" sz="29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1449527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Os itens do trabalho devem ser escritos de forma </a:t>
            </a:r>
            <a:r>
              <a:rPr lang="pt-BR" u="sng" dirty="0"/>
              <a:t>topificada</a:t>
            </a:r>
            <a:r>
              <a:rPr lang="pt-BR" dirty="0"/>
              <a:t> com apenas as principais informações de cada 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Devem ser usados até 10 slides</a:t>
            </a:r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4934" y="163564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1528260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113</Words>
  <Application>Microsoft Office PowerPoint</Application>
  <PresentationFormat>Apresentação na tela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Desktop</cp:lastModifiedBy>
  <cp:revision>26</cp:revision>
  <dcterms:created xsi:type="dcterms:W3CDTF">2021-02-10T13:58:56Z</dcterms:created>
  <dcterms:modified xsi:type="dcterms:W3CDTF">2023-11-13T16:44:07Z</dcterms:modified>
</cp:coreProperties>
</file>